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ECCD89F-BB74-4035-BB52-79B22EB85CA0}" type="datetimeFigureOut">
              <a:rPr kumimoji="1" lang="ja-JP" altLang="en-US"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2011F8-7830-4590-AB4C-CF007EAEF5CF}" type="slidenum">
              <a:rPr kumimoji="1" lang="ja-JP" altLang="en-US" smtClean="0"/>
              <a:t>‹#›</a:t>
            </a:fld>
            <a:endParaRPr kumimoji="1" lang="ja-JP" altLang="en-US"/>
          </a:p>
        </p:txBody>
      </p:sp>
    </p:spTree>
    <p:extLst>
      <p:ext uri="{BB962C8B-B14F-4D97-AF65-F5344CB8AC3E}">
        <p14:creationId xmlns:p14="http://schemas.microsoft.com/office/powerpoint/2010/main" val="291277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CCD89F-BB74-4035-BB52-79B22EB85CA0}" type="datetimeFigureOut">
              <a:rPr kumimoji="1" lang="ja-JP" altLang="en-US"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2011F8-7830-4590-AB4C-CF007EAEF5CF}" type="slidenum">
              <a:rPr kumimoji="1" lang="ja-JP" altLang="en-US" smtClean="0"/>
              <a:t>‹#›</a:t>
            </a:fld>
            <a:endParaRPr kumimoji="1" lang="ja-JP" altLang="en-US"/>
          </a:p>
        </p:txBody>
      </p:sp>
    </p:spTree>
    <p:extLst>
      <p:ext uri="{BB962C8B-B14F-4D97-AF65-F5344CB8AC3E}">
        <p14:creationId xmlns:p14="http://schemas.microsoft.com/office/powerpoint/2010/main" val="2527154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CCD89F-BB74-4035-BB52-79B22EB85CA0}" type="datetimeFigureOut">
              <a:rPr kumimoji="1" lang="ja-JP" altLang="en-US"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2011F8-7830-4590-AB4C-CF007EAEF5CF}" type="slidenum">
              <a:rPr kumimoji="1" lang="ja-JP" altLang="en-US" smtClean="0"/>
              <a:t>‹#›</a:t>
            </a:fld>
            <a:endParaRPr kumimoji="1" lang="ja-JP" altLang="en-US"/>
          </a:p>
        </p:txBody>
      </p:sp>
    </p:spTree>
    <p:extLst>
      <p:ext uri="{BB962C8B-B14F-4D97-AF65-F5344CB8AC3E}">
        <p14:creationId xmlns:p14="http://schemas.microsoft.com/office/powerpoint/2010/main" val="1945216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CCD89F-BB74-4035-BB52-79B22EB85CA0}" type="datetimeFigureOut">
              <a:rPr kumimoji="1" lang="ja-JP" altLang="en-US"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2011F8-7830-4590-AB4C-CF007EAEF5CF}" type="slidenum">
              <a:rPr kumimoji="1" lang="ja-JP" altLang="en-US" smtClean="0"/>
              <a:t>‹#›</a:t>
            </a:fld>
            <a:endParaRPr kumimoji="1" lang="ja-JP" altLang="en-US"/>
          </a:p>
        </p:txBody>
      </p:sp>
    </p:spTree>
    <p:extLst>
      <p:ext uri="{BB962C8B-B14F-4D97-AF65-F5344CB8AC3E}">
        <p14:creationId xmlns:p14="http://schemas.microsoft.com/office/powerpoint/2010/main" val="688903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ECCD89F-BB74-4035-BB52-79B22EB85CA0}" type="datetimeFigureOut">
              <a:rPr kumimoji="1" lang="ja-JP" altLang="en-US" smtClean="0"/>
              <a:t>2018/10/17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2011F8-7830-4590-AB4C-CF007EAEF5CF}" type="slidenum">
              <a:rPr kumimoji="1" lang="ja-JP" altLang="en-US" smtClean="0"/>
              <a:t>‹#›</a:t>
            </a:fld>
            <a:endParaRPr kumimoji="1" lang="ja-JP" altLang="en-US"/>
          </a:p>
        </p:txBody>
      </p:sp>
    </p:spTree>
    <p:extLst>
      <p:ext uri="{BB962C8B-B14F-4D97-AF65-F5344CB8AC3E}">
        <p14:creationId xmlns:p14="http://schemas.microsoft.com/office/powerpoint/2010/main" val="2476088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ECCD89F-BB74-4035-BB52-79B22EB85CA0}" type="datetimeFigureOut">
              <a:rPr kumimoji="1" lang="ja-JP" altLang="en-US" smtClean="0"/>
              <a:t>2018/10/17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F2011F8-7830-4590-AB4C-CF007EAEF5CF}" type="slidenum">
              <a:rPr kumimoji="1" lang="ja-JP" altLang="en-US" smtClean="0"/>
              <a:t>‹#›</a:t>
            </a:fld>
            <a:endParaRPr kumimoji="1" lang="ja-JP" altLang="en-US"/>
          </a:p>
        </p:txBody>
      </p:sp>
    </p:spTree>
    <p:extLst>
      <p:ext uri="{BB962C8B-B14F-4D97-AF65-F5344CB8AC3E}">
        <p14:creationId xmlns:p14="http://schemas.microsoft.com/office/powerpoint/2010/main" val="307728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ECCD89F-BB74-4035-BB52-79B22EB85CA0}" type="datetimeFigureOut">
              <a:rPr kumimoji="1" lang="ja-JP" altLang="en-US" smtClean="0"/>
              <a:t>2018/10/17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F2011F8-7830-4590-AB4C-CF007EAEF5CF}" type="slidenum">
              <a:rPr kumimoji="1" lang="ja-JP" altLang="en-US" smtClean="0"/>
              <a:t>‹#›</a:t>
            </a:fld>
            <a:endParaRPr kumimoji="1" lang="ja-JP" altLang="en-US"/>
          </a:p>
        </p:txBody>
      </p:sp>
    </p:spTree>
    <p:extLst>
      <p:ext uri="{BB962C8B-B14F-4D97-AF65-F5344CB8AC3E}">
        <p14:creationId xmlns:p14="http://schemas.microsoft.com/office/powerpoint/2010/main" val="115432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ECCD89F-BB74-4035-BB52-79B22EB85CA0}" type="datetimeFigureOut">
              <a:rPr kumimoji="1" lang="ja-JP" altLang="en-US" smtClean="0"/>
              <a:t>2018/10/17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F2011F8-7830-4590-AB4C-CF007EAEF5CF}" type="slidenum">
              <a:rPr kumimoji="1" lang="ja-JP" altLang="en-US" smtClean="0"/>
              <a:t>‹#›</a:t>
            </a:fld>
            <a:endParaRPr kumimoji="1" lang="ja-JP" altLang="en-US"/>
          </a:p>
        </p:txBody>
      </p:sp>
    </p:spTree>
    <p:extLst>
      <p:ext uri="{BB962C8B-B14F-4D97-AF65-F5344CB8AC3E}">
        <p14:creationId xmlns:p14="http://schemas.microsoft.com/office/powerpoint/2010/main" val="2158737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CCD89F-BB74-4035-BB52-79B22EB85CA0}" type="datetimeFigureOut">
              <a:rPr kumimoji="1" lang="ja-JP" altLang="en-US" smtClean="0"/>
              <a:t>2018/10/17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F2011F8-7830-4590-AB4C-CF007EAEF5CF}" type="slidenum">
              <a:rPr kumimoji="1" lang="ja-JP" altLang="en-US" smtClean="0"/>
              <a:t>‹#›</a:t>
            </a:fld>
            <a:endParaRPr kumimoji="1" lang="ja-JP" altLang="en-US"/>
          </a:p>
        </p:txBody>
      </p:sp>
    </p:spTree>
    <p:extLst>
      <p:ext uri="{BB962C8B-B14F-4D97-AF65-F5344CB8AC3E}">
        <p14:creationId xmlns:p14="http://schemas.microsoft.com/office/powerpoint/2010/main" val="371809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CCD89F-BB74-4035-BB52-79B22EB85CA0}" type="datetimeFigureOut">
              <a:rPr kumimoji="1" lang="ja-JP" altLang="en-US" smtClean="0"/>
              <a:t>2018/10/17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F2011F8-7830-4590-AB4C-CF007EAEF5CF}" type="slidenum">
              <a:rPr kumimoji="1" lang="ja-JP" altLang="en-US" smtClean="0"/>
              <a:t>‹#›</a:t>
            </a:fld>
            <a:endParaRPr kumimoji="1" lang="ja-JP" altLang="en-US"/>
          </a:p>
        </p:txBody>
      </p:sp>
    </p:spTree>
    <p:extLst>
      <p:ext uri="{BB962C8B-B14F-4D97-AF65-F5344CB8AC3E}">
        <p14:creationId xmlns:p14="http://schemas.microsoft.com/office/powerpoint/2010/main" val="57503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CCD89F-BB74-4035-BB52-79B22EB85CA0}" type="datetimeFigureOut">
              <a:rPr kumimoji="1" lang="ja-JP" altLang="en-US" smtClean="0"/>
              <a:t>2018/10/17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F2011F8-7830-4590-AB4C-CF007EAEF5CF}" type="slidenum">
              <a:rPr kumimoji="1" lang="ja-JP" altLang="en-US" smtClean="0"/>
              <a:t>‹#›</a:t>
            </a:fld>
            <a:endParaRPr kumimoji="1" lang="ja-JP" altLang="en-US"/>
          </a:p>
        </p:txBody>
      </p:sp>
    </p:spTree>
    <p:extLst>
      <p:ext uri="{BB962C8B-B14F-4D97-AF65-F5344CB8AC3E}">
        <p14:creationId xmlns:p14="http://schemas.microsoft.com/office/powerpoint/2010/main" val="856705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CD89F-BB74-4035-BB52-79B22EB85CA0}" type="datetimeFigureOut">
              <a:rPr kumimoji="1" lang="ja-JP" altLang="en-US" smtClean="0"/>
              <a:t>2018/10/17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011F8-7830-4590-AB4C-CF007EAEF5CF}" type="slidenum">
              <a:rPr kumimoji="1" lang="ja-JP" altLang="en-US" smtClean="0"/>
              <a:t>‹#›</a:t>
            </a:fld>
            <a:endParaRPr kumimoji="1" lang="ja-JP" altLang="en-US"/>
          </a:p>
        </p:txBody>
      </p:sp>
    </p:spTree>
    <p:extLst>
      <p:ext uri="{BB962C8B-B14F-4D97-AF65-F5344CB8AC3E}">
        <p14:creationId xmlns:p14="http://schemas.microsoft.com/office/powerpoint/2010/main" val="533395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76517" y="270456"/>
            <a:ext cx="11140226" cy="1231106"/>
          </a:xfrm>
          <a:prstGeom prst="rect">
            <a:avLst/>
          </a:prstGeom>
          <a:noFill/>
        </p:spPr>
        <p:txBody>
          <a:bodyPr wrap="square" rtlCol="0">
            <a:spAutoFit/>
          </a:bodyPr>
          <a:lstStyle/>
          <a:p>
            <a:r>
              <a:rPr kumimoji="1" lang="ja-JP" altLang="en-US" sz="3200" dirty="0" smtClean="0"/>
              <a:t>「俺たちがいるぜ～一歩踏み出せば変わる</a:t>
            </a:r>
            <a:r>
              <a:rPr kumimoji="1" lang="ja-JP" altLang="en-US" sz="3200" dirty="0" smtClean="0"/>
              <a:t>町～」</a:t>
            </a:r>
            <a:endParaRPr kumimoji="1" lang="en-US" altLang="ja-JP" sz="3200" dirty="0" smtClean="0"/>
          </a:p>
          <a:p>
            <a:endParaRPr lang="en-US" altLang="ja-JP" dirty="0"/>
          </a:p>
          <a:p>
            <a:r>
              <a:rPr kumimoji="1" lang="ja-JP" altLang="en-US" sz="2400" dirty="0" smtClean="0"/>
              <a:t>◎志田</a:t>
            </a:r>
            <a:r>
              <a:rPr kumimoji="1" lang="ja-JP" altLang="en-US" sz="2400" dirty="0" smtClean="0"/>
              <a:t>淳さん</a:t>
            </a:r>
            <a:endParaRPr kumimoji="1" lang="ja-JP" altLang="en-US" sz="2400" dirty="0"/>
          </a:p>
        </p:txBody>
      </p:sp>
      <p:sp>
        <p:nvSpPr>
          <p:cNvPr id="5" name="テキスト ボックス 4"/>
          <p:cNvSpPr txBox="1"/>
          <p:nvPr/>
        </p:nvSpPr>
        <p:spPr>
          <a:xfrm>
            <a:off x="785611" y="1694745"/>
            <a:ext cx="10032643" cy="4770537"/>
          </a:xfrm>
          <a:prstGeom prst="rect">
            <a:avLst/>
          </a:prstGeom>
          <a:noFill/>
        </p:spPr>
        <p:txBody>
          <a:bodyPr wrap="square" rtlCol="0">
            <a:spAutoFit/>
          </a:bodyPr>
          <a:lstStyle/>
          <a:p>
            <a:r>
              <a:rPr kumimoji="1" lang="ja-JP" altLang="en-US" sz="1600" dirty="0" smtClean="0"/>
              <a:t>「気仙沼ってカッコいいじゃ</a:t>
            </a:r>
            <a:r>
              <a:rPr kumimoji="1" lang="ja-JP" altLang="en-US" sz="1600" dirty="0" err="1" smtClean="0"/>
              <a:t>ん</a:t>
            </a:r>
            <a:r>
              <a:rPr kumimoji="1" lang="ja-JP" altLang="en-US" sz="1600" dirty="0" smtClean="0"/>
              <a:t>！」</a:t>
            </a:r>
            <a:endParaRPr kumimoji="1" lang="en-US" altLang="ja-JP" sz="1600" dirty="0" smtClean="0"/>
          </a:p>
          <a:p>
            <a:r>
              <a:rPr kumimoji="1" lang="ja-JP" altLang="en-US" sz="1600" dirty="0" smtClean="0"/>
              <a:t>「行ってみたいかも！」</a:t>
            </a:r>
            <a:endParaRPr kumimoji="1" lang="en-US" altLang="ja-JP" sz="1600" dirty="0" smtClean="0"/>
          </a:p>
          <a:p>
            <a:endParaRPr lang="en-US" altLang="ja-JP" sz="1600" dirty="0"/>
          </a:p>
          <a:p>
            <a:r>
              <a:rPr kumimoji="1" lang="ja-JP" altLang="en-US" sz="1600" dirty="0" smtClean="0"/>
              <a:t>これを読んだ人がそう思えるような、気仙沼で活躍しているカッコいい人を紹介します。</a:t>
            </a:r>
            <a:endParaRPr kumimoji="1" lang="en-US" altLang="ja-JP" sz="1600" dirty="0" smtClean="0"/>
          </a:p>
          <a:p>
            <a:endParaRPr lang="en-US" altLang="ja-JP" sz="1600" dirty="0"/>
          </a:p>
          <a:p>
            <a:r>
              <a:rPr kumimoji="1" lang="ja-JP" altLang="en-US" sz="1600" dirty="0" smtClean="0"/>
              <a:t>　一人目は志田淳さんです。淳さんは、デザイナーとシェアオフィス、ラジオの</a:t>
            </a:r>
            <a:r>
              <a:rPr kumimoji="1" lang="en-US" altLang="ja-JP" sz="1600" dirty="0" smtClean="0"/>
              <a:t>DJ</a:t>
            </a:r>
            <a:r>
              <a:rPr kumimoji="1" lang="ja-JP" altLang="en-US" sz="1600" dirty="0" smtClean="0"/>
              <a:t>として働いています。気仙沼出身で東京の大学に出た後、気仙沼に戻ってきました。いわゆる</a:t>
            </a:r>
            <a:r>
              <a:rPr kumimoji="1" lang="en-US" altLang="ja-JP" sz="1600" dirty="0" smtClean="0"/>
              <a:t>U</a:t>
            </a:r>
            <a:r>
              <a:rPr kumimoji="1" lang="ja-JP" altLang="en-US" sz="1600" dirty="0" smtClean="0"/>
              <a:t>ターンです。</a:t>
            </a:r>
            <a:endParaRPr kumimoji="1" lang="en-US" altLang="ja-JP" sz="1600" dirty="0" smtClean="0"/>
          </a:p>
          <a:p>
            <a:r>
              <a:rPr kumimoji="1" lang="ja-JP" altLang="en-US" sz="1600" dirty="0" smtClean="0"/>
              <a:t>　一見、何もないようにも思える気仙沼で淳さんが働いている理由。それは“仲間”です。「気仙沼には、この町を盛り上げるために働く仲間であふれている。」とおっしゃっていました。そんな仲間と一緒に働くことこそが、淳さんが今、楽しいと思えることだそうです。でも、同じ仕事仲間って少ないでしょ？と思いませんか？気仙沼では</a:t>
            </a:r>
            <a:r>
              <a:rPr kumimoji="1" lang="en-US" altLang="ja-JP" sz="1600" dirty="0" smtClean="0"/>
              <a:t>『</a:t>
            </a:r>
            <a:r>
              <a:rPr kumimoji="1" lang="ja-JP" altLang="en-US" sz="1600" dirty="0" smtClean="0"/>
              <a:t>同じ仕事仲間</a:t>
            </a:r>
            <a:r>
              <a:rPr kumimoji="1" lang="en-US" altLang="ja-JP" sz="1600" dirty="0" smtClean="0"/>
              <a:t>』</a:t>
            </a:r>
            <a:r>
              <a:rPr kumimoji="1" lang="ja-JP" altLang="en-US" sz="1600" dirty="0" smtClean="0"/>
              <a:t>という、仕事の壁がないのです。つまり、気仙沼を造り上げるすべての仕事が町をよくする一つの仕事として成り立っています。</a:t>
            </a:r>
            <a:endParaRPr kumimoji="1" lang="en-US" altLang="ja-JP" sz="1600" dirty="0" smtClean="0"/>
          </a:p>
          <a:p>
            <a:r>
              <a:rPr kumimoji="1" lang="ja-JP" altLang="en-US" sz="1600" dirty="0" smtClean="0"/>
              <a:t>　さらに、淳さんにはこれから挑戦したいこともあるそうです。それは、「映画祭」と「</a:t>
            </a:r>
            <a:r>
              <a:rPr kumimoji="1" lang="en-US" altLang="ja-JP" sz="1600" dirty="0" smtClean="0"/>
              <a:t>T</a:t>
            </a:r>
            <a:r>
              <a:rPr kumimoji="1" lang="ja-JP" altLang="en-US" sz="1600" dirty="0" smtClean="0"/>
              <a:t>シャツ作り」です。</a:t>
            </a:r>
            <a:endParaRPr kumimoji="1" lang="en-US" altLang="ja-JP" sz="1600" dirty="0" smtClean="0"/>
          </a:p>
          <a:p>
            <a:r>
              <a:rPr kumimoji="1" lang="ja-JP" altLang="en-US" sz="1600" dirty="0" smtClean="0"/>
              <a:t>　気仙沼の防潮堤には震災の記憶がたくさん眠っていますが、その防潮堤をスクリーンにし、映画を流す「映画祭」をやりたいとおっしゃっていました。また、各企業のロゴを作って、</a:t>
            </a:r>
            <a:r>
              <a:rPr kumimoji="1" lang="en-US" altLang="ja-JP" sz="1600" dirty="0" smtClean="0"/>
              <a:t>T</a:t>
            </a:r>
            <a:r>
              <a:rPr kumimoji="1" lang="ja-JP" altLang="en-US" sz="1600" dirty="0" smtClean="0"/>
              <a:t>シャツにし、小さいところからおしゃれにしていきたいと考えています。今あるものを生かしておもしろくしていく、これが淳さんの考えです。</a:t>
            </a:r>
            <a:endParaRPr kumimoji="1" lang="en-US" altLang="ja-JP" sz="1600" dirty="0" smtClean="0"/>
          </a:p>
          <a:p>
            <a:endParaRPr lang="en-US" altLang="ja-JP" sz="1600" dirty="0"/>
          </a:p>
          <a:p>
            <a:r>
              <a:rPr kumimoji="1" lang="ja-JP" altLang="en-US" sz="1600" dirty="0" smtClean="0"/>
              <a:t>気仙沼はこれから、もっともっと楽しくなります。</a:t>
            </a:r>
            <a:endParaRPr kumimoji="1" lang="en-US" altLang="ja-JP" sz="1600" dirty="0" smtClean="0"/>
          </a:p>
          <a:p>
            <a:r>
              <a:rPr kumimoji="1" lang="ja-JP" altLang="en-US" sz="1600" dirty="0" smtClean="0"/>
              <a:t>あなたも気仙沼で、一歩を踏み出して見ませんか？</a:t>
            </a:r>
            <a:endParaRPr kumimoji="1" lang="en-US" altLang="ja-JP" sz="1600" dirty="0" smtClean="0"/>
          </a:p>
        </p:txBody>
      </p:sp>
    </p:spTree>
    <p:extLst>
      <p:ext uri="{BB962C8B-B14F-4D97-AF65-F5344CB8AC3E}">
        <p14:creationId xmlns:p14="http://schemas.microsoft.com/office/powerpoint/2010/main" val="1900032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22854" y="154547"/>
            <a:ext cx="11361315" cy="5816977"/>
          </a:xfrm>
          <a:prstGeom prst="rect">
            <a:avLst/>
          </a:prstGeom>
          <a:noFill/>
        </p:spPr>
        <p:txBody>
          <a:bodyPr wrap="square" rtlCol="0">
            <a:spAutoFit/>
          </a:bodyPr>
          <a:lstStyle/>
          <a:p>
            <a:endParaRPr lang="en-US" altLang="ja-JP" sz="2400" dirty="0"/>
          </a:p>
          <a:p>
            <a:endParaRPr lang="en-US" altLang="ja-JP" sz="2400" dirty="0"/>
          </a:p>
          <a:p>
            <a:r>
              <a:rPr lang="ja-JP" altLang="en-US" sz="2400" dirty="0"/>
              <a:t>　</a:t>
            </a:r>
            <a:r>
              <a:rPr lang="ja-JP" altLang="en-US" sz="2000" dirty="0">
                <a:latin typeface="DotumChe" panose="020B0609000101010101" pitchFamily="49" charset="-127"/>
                <a:ea typeface="DotumChe" panose="020B0609000101010101" pitchFamily="49" charset="-127"/>
              </a:rPr>
              <a:t>一人目は志田淳さんです。淳さんは、デザイナーとシェアオフィス、ラジオの</a:t>
            </a:r>
            <a:r>
              <a:rPr lang="en-US" altLang="ja-JP" sz="2000" dirty="0">
                <a:latin typeface="DotumChe" panose="020B0609000101010101" pitchFamily="49" charset="-127"/>
                <a:ea typeface="DotumChe" panose="020B0609000101010101" pitchFamily="49" charset="-127"/>
              </a:rPr>
              <a:t>DJ</a:t>
            </a:r>
            <a:r>
              <a:rPr lang="ja-JP" altLang="en-US" sz="2000" dirty="0">
                <a:latin typeface="DotumChe" panose="020B0609000101010101" pitchFamily="49" charset="-127"/>
                <a:ea typeface="DotumChe" panose="020B0609000101010101" pitchFamily="49" charset="-127"/>
              </a:rPr>
              <a:t>として働いています。気仙沼出身で東京の大学に出た後、気仙沼に戻ってきました。いわゆる</a:t>
            </a:r>
            <a:r>
              <a:rPr lang="en-US" altLang="ja-JP" sz="2000" dirty="0">
                <a:latin typeface="DotumChe" panose="020B0609000101010101" pitchFamily="49" charset="-127"/>
                <a:ea typeface="DotumChe" panose="020B0609000101010101" pitchFamily="49" charset="-127"/>
              </a:rPr>
              <a:t>U</a:t>
            </a:r>
            <a:r>
              <a:rPr lang="ja-JP" altLang="en-US" sz="2000" dirty="0">
                <a:latin typeface="DotumChe" panose="020B0609000101010101" pitchFamily="49" charset="-127"/>
                <a:ea typeface="DotumChe" panose="020B0609000101010101" pitchFamily="49" charset="-127"/>
              </a:rPr>
              <a:t>ターンです。</a:t>
            </a:r>
            <a:endParaRPr lang="en-US" altLang="ja-JP" sz="2000" dirty="0">
              <a:latin typeface="DotumChe" panose="020B0609000101010101" pitchFamily="49" charset="-127"/>
              <a:ea typeface="DotumChe" panose="020B0609000101010101" pitchFamily="49" charset="-127"/>
            </a:endParaRPr>
          </a:p>
          <a:p>
            <a:r>
              <a:rPr lang="ja-JP" altLang="en-US" sz="2000" dirty="0">
                <a:latin typeface="DotumChe" panose="020B0609000101010101" pitchFamily="49" charset="-127"/>
                <a:ea typeface="DotumChe" panose="020B0609000101010101" pitchFamily="49" charset="-127"/>
              </a:rPr>
              <a:t>　一見、何もないようにも思える気仙沼で淳さんが働いている理由。それは“仲間”です。</a:t>
            </a:r>
            <a:r>
              <a:rPr lang="ja-JP" altLang="en-US" sz="2000" dirty="0">
                <a:solidFill>
                  <a:srgbClr val="FF0000"/>
                </a:solidFill>
                <a:latin typeface="DotumChe" panose="020B0609000101010101" pitchFamily="49" charset="-127"/>
                <a:ea typeface="DotumChe" panose="020B0609000101010101" pitchFamily="49" charset="-127"/>
              </a:rPr>
              <a:t>「気仙沼には、この町を盛り上げるために働く仲間であふれている。」</a:t>
            </a:r>
            <a:r>
              <a:rPr lang="ja-JP" altLang="en-US" sz="2000" dirty="0">
                <a:latin typeface="DotumChe" panose="020B0609000101010101" pitchFamily="49" charset="-127"/>
                <a:ea typeface="DotumChe" panose="020B0609000101010101" pitchFamily="49" charset="-127"/>
              </a:rPr>
              <a:t>とおっしゃっていました。そんな仲間と一緒に働くことこそが、淳さんが今、楽しいと思えることだそうです。でも、同じ仕事仲間って少ないでしょ？と思いませんか？気仙沼では</a:t>
            </a:r>
            <a:r>
              <a:rPr lang="en-US" altLang="ja-JP" sz="2000" dirty="0">
                <a:latin typeface="DotumChe" panose="020B0609000101010101" pitchFamily="49" charset="-127"/>
                <a:ea typeface="DotumChe" panose="020B0609000101010101" pitchFamily="49" charset="-127"/>
              </a:rPr>
              <a:t>『</a:t>
            </a:r>
            <a:r>
              <a:rPr lang="ja-JP" altLang="en-US" sz="2000" dirty="0">
                <a:latin typeface="DotumChe" panose="020B0609000101010101" pitchFamily="49" charset="-127"/>
                <a:ea typeface="DotumChe" panose="020B0609000101010101" pitchFamily="49" charset="-127"/>
              </a:rPr>
              <a:t>同じ仕事仲間</a:t>
            </a:r>
            <a:r>
              <a:rPr lang="en-US" altLang="ja-JP" sz="2000" dirty="0">
                <a:latin typeface="DotumChe" panose="020B0609000101010101" pitchFamily="49" charset="-127"/>
                <a:ea typeface="DotumChe" panose="020B0609000101010101" pitchFamily="49" charset="-127"/>
              </a:rPr>
              <a:t>』</a:t>
            </a:r>
            <a:r>
              <a:rPr lang="ja-JP" altLang="en-US" sz="2000" dirty="0">
                <a:latin typeface="DotumChe" panose="020B0609000101010101" pitchFamily="49" charset="-127"/>
                <a:ea typeface="DotumChe" panose="020B0609000101010101" pitchFamily="49" charset="-127"/>
              </a:rPr>
              <a:t>という、仕事の壁がないのです。つまり、気仙沼を造り上げるすべての仕事が町をよくする一つの仕事として成り立っています。</a:t>
            </a:r>
            <a:endParaRPr lang="en-US" altLang="ja-JP" sz="2000" dirty="0">
              <a:latin typeface="DotumChe" panose="020B0609000101010101" pitchFamily="49" charset="-127"/>
              <a:ea typeface="DotumChe" panose="020B0609000101010101" pitchFamily="49" charset="-127"/>
            </a:endParaRPr>
          </a:p>
          <a:p>
            <a:r>
              <a:rPr lang="ja-JP" altLang="en-US" sz="2000" dirty="0">
                <a:latin typeface="DotumChe" panose="020B0609000101010101" pitchFamily="49" charset="-127"/>
                <a:ea typeface="DotumChe" panose="020B0609000101010101" pitchFamily="49" charset="-127"/>
              </a:rPr>
              <a:t>　さらに、淳さんにはこれから挑戦したいこともあるそうです。それは、「映画祭」と「</a:t>
            </a:r>
            <a:r>
              <a:rPr lang="en-US" altLang="ja-JP" sz="2000" dirty="0">
                <a:latin typeface="DotumChe" panose="020B0609000101010101" pitchFamily="49" charset="-127"/>
                <a:ea typeface="DotumChe" panose="020B0609000101010101" pitchFamily="49" charset="-127"/>
              </a:rPr>
              <a:t>T</a:t>
            </a:r>
            <a:r>
              <a:rPr lang="ja-JP" altLang="en-US" sz="2000" dirty="0">
                <a:latin typeface="DotumChe" panose="020B0609000101010101" pitchFamily="49" charset="-127"/>
                <a:ea typeface="DotumChe" panose="020B0609000101010101" pitchFamily="49" charset="-127"/>
              </a:rPr>
              <a:t>シャツ作り」です。</a:t>
            </a:r>
            <a:endParaRPr lang="en-US" altLang="ja-JP" sz="2000" dirty="0">
              <a:latin typeface="DotumChe" panose="020B0609000101010101" pitchFamily="49" charset="-127"/>
              <a:ea typeface="DotumChe" panose="020B0609000101010101" pitchFamily="49" charset="-127"/>
            </a:endParaRPr>
          </a:p>
          <a:p>
            <a:r>
              <a:rPr lang="ja-JP" altLang="en-US" sz="2000" dirty="0">
                <a:latin typeface="DotumChe" panose="020B0609000101010101" pitchFamily="49" charset="-127"/>
                <a:ea typeface="DotumChe" panose="020B0609000101010101" pitchFamily="49" charset="-127"/>
              </a:rPr>
              <a:t>　気仙沼の防潮堤には震災の記憶がたくさん眠っていますが、その防潮堤をスクリーンにし、映画を流す「映画祭」をやりたいとおっしゃっていました。また、各企業のロゴを作って、</a:t>
            </a:r>
            <a:r>
              <a:rPr lang="en-US" altLang="ja-JP" sz="2000" dirty="0">
                <a:latin typeface="DotumChe" panose="020B0609000101010101" pitchFamily="49" charset="-127"/>
                <a:ea typeface="DotumChe" panose="020B0609000101010101" pitchFamily="49" charset="-127"/>
              </a:rPr>
              <a:t>T</a:t>
            </a:r>
            <a:r>
              <a:rPr lang="ja-JP" altLang="en-US" sz="2000" dirty="0">
                <a:latin typeface="DotumChe" panose="020B0609000101010101" pitchFamily="49" charset="-127"/>
                <a:ea typeface="DotumChe" panose="020B0609000101010101" pitchFamily="49" charset="-127"/>
              </a:rPr>
              <a:t>シャツにし、小さいところからおしゃれにしていきたいと考えています。今あるものを生かしておもしろくしていく、これが淳さんの考えです。</a:t>
            </a:r>
            <a:endParaRPr lang="en-US" altLang="ja-JP" sz="2000" dirty="0">
              <a:latin typeface="DotumChe" panose="020B0609000101010101" pitchFamily="49" charset="-127"/>
              <a:ea typeface="DotumChe" panose="020B0609000101010101" pitchFamily="49" charset="-127"/>
            </a:endParaRPr>
          </a:p>
          <a:p>
            <a:endParaRPr lang="en-US" altLang="ja-JP" sz="2000" dirty="0">
              <a:latin typeface="DotumChe" panose="020B0609000101010101" pitchFamily="49" charset="-127"/>
              <a:ea typeface="DotumChe" panose="020B0609000101010101" pitchFamily="49" charset="-127"/>
            </a:endParaRPr>
          </a:p>
          <a:p>
            <a:r>
              <a:rPr lang="ja-JP" altLang="en-US" sz="2000" dirty="0">
                <a:latin typeface="DotumChe" panose="020B0609000101010101" pitchFamily="49" charset="-127"/>
                <a:ea typeface="DotumChe" panose="020B0609000101010101" pitchFamily="49" charset="-127"/>
              </a:rPr>
              <a:t>気仙沼はこれから、もっともっと楽しくなります。</a:t>
            </a:r>
            <a:endParaRPr lang="en-US" altLang="ja-JP" sz="2000" dirty="0">
              <a:latin typeface="DotumChe" panose="020B0609000101010101" pitchFamily="49" charset="-127"/>
              <a:ea typeface="DotumChe" panose="020B0609000101010101" pitchFamily="49" charset="-127"/>
            </a:endParaRPr>
          </a:p>
          <a:p>
            <a:r>
              <a:rPr lang="ja-JP" altLang="en-US" sz="2000" dirty="0">
                <a:latin typeface="DotumChe" panose="020B0609000101010101" pitchFamily="49" charset="-127"/>
                <a:ea typeface="DotumChe" panose="020B0609000101010101" pitchFamily="49" charset="-127"/>
              </a:rPr>
              <a:t>あなたも気仙沼で、一歩を踏み出して見ませんか？</a:t>
            </a:r>
            <a:endParaRPr lang="en-US" altLang="ja-JP" sz="2000" dirty="0">
              <a:latin typeface="DotumChe" panose="020B0609000101010101" pitchFamily="49" charset="-127"/>
              <a:ea typeface="DotumChe" panose="020B0609000101010101" pitchFamily="49" charset="-127"/>
            </a:endParaRPr>
          </a:p>
        </p:txBody>
      </p:sp>
    </p:spTree>
    <p:extLst>
      <p:ext uri="{BB962C8B-B14F-4D97-AF65-F5344CB8AC3E}">
        <p14:creationId xmlns:p14="http://schemas.microsoft.com/office/powerpoint/2010/main" val="2212732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74502" y="732747"/>
            <a:ext cx="9144000" cy="1200329"/>
          </a:xfrm>
          <a:prstGeom prst="rect">
            <a:avLst/>
          </a:prstGeom>
        </p:spPr>
        <p:txBody>
          <a:bodyPr wrap="square">
            <a:spAutoFit/>
          </a:bodyPr>
          <a:lstStyle/>
          <a:p>
            <a:r>
              <a:rPr lang="ja-JP" altLang="en-US" b="1" i="1" u="sng" dirty="0"/>
              <a:t>「気仙沼ってカッコいいじゃ</a:t>
            </a:r>
            <a:r>
              <a:rPr lang="ja-JP" altLang="en-US" b="1" i="1" u="sng" dirty="0" err="1"/>
              <a:t>ん</a:t>
            </a:r>
            <a:r>
              <a:rPr lang="ja-JP" altLang="en-US" b="1" i="1" u="sng" dirty="0"/>
              <a:t>！」</a:t>
            </a:r>
            <a:endParaRPr lang="en-US" altLang="ja-JP" b="1" i="1" u="sng" dirty="0"/>
          </a:p>
          <a:p>
            <a:r>
              <a:rPr lang="ja-JP" altLang="en-US" b="1" i="1" u="sng" dirty="0"/>
              <a:t>「行ってみたいかも！」</a:t>
            </a:r>
            <a:endParaRPr lang="en-US" altLang="ja-JP" b="1" i="1" u="sng" dirty="0"/>
          </a:p>
          <a:p>
            <a:endParaRPr lang="en-US" altLang="ja-JP" b="1" i="1" u="sng" dirty="0"/>
          </a:p>
          <a:p>
            <a:r>
              <a:rPr lang="ja-JP" altLang="en-US" b="1" i="1" u="sng" dirty="0"/>
              <a:t>これを読んだ人がそう思えるような、気仙沼で活躍しているカッコいい人を紹介します。</a:t>
            </a:r>
            <a:endParaRPr lang="en-US" altLang="ja-JP" b="1" i="1" u="sng" dirty="0"/>
          </a:p>
        </p:txBody>
      </p:sp>
    </p:spTree>
    <p:extLst>
      <p:ext uri="{BB962C8B-B14F-4D97-AF65-F5344CB8AC3E}">
        <p14:creationId xmlns:p14="http://schemas.microsoft.com/office/powerpoint/2010/main" val="724776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92</Words>
  <Application>Microsoft Office PowerPoint</Application>
  <PresentationFormat>ワイド画面</PresentationFormat>
  <Paragraphs>28</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DotumChe</vt: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気仙沼市教育委員会</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コンピュータ教室 児童</dc:creator>
  <cp:lastModifiedBy>コンピュータ教室 児童</cp:lastModifiedBy>
  <cp:revision>10</cp:revision>
  <dcterms:created xsi:type="dcterms:W3CDTF">2018-10-16T08:04:20Z</dcterms:created>
  <dcterms:modified xsi:type="dcterms:W3CDTF">2018-10-17T05:34:08Z</dcterms:modified>
</cp:coreProperties>
</file>