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7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21191"/>
            <a:ext cx="8420100" cy="3448756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5202944"/>
            <a:ext cx="7429500" cy="2391656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527403"/>
            <a:ext cx="2135981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527403"/>
            <a:ext cx="6284119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5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8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2469624"/>
            <a:ext cx="8543925" cy="412062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6629226"/>
            <a:ext cx="8543925" cy="216693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637014"/>
            <a:ext cx="42100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2637014"/>
            <a:ext cx="42100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10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527405"/>
            <a:ext cx="85439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2428347"/>
            <a:ext cx="4190702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3618442"/>
            <a:ext cx="4190702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2428347"/>
            <a:ext cx="4211340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3618442"/>
            <a:ext cx="4211340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17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5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4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660400"/>
            <a:ext cx="319494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426283"/>
            <a:ext cx="5014913" cy="703968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971800"/>
            <a:ext cx="319494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75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660400"/>
            <a:ext cx="319494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426283"/>
            <a:ext cx="5014913" cy="703968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971800"/>
            <a:ext cx="319494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3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527405"/>
            <a:ext cx="85439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637014"/>
            <a:ext cx="85439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9181397"/>
            <a:ext cx="22288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45A2-38E0-43D3-A187-4BEB4141BC78}" type="datetimeFigureOut">
              <a:rPr kumimoji="1" lang="ja-JP" altLang="en-US" smtClean="0"/>
              <a:t>2020/6/11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9181397"/>
            <a:ext cx="33432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9181397"/>
            <a:ext cx="22288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76F1-A2E0-454F-B013-EEB19114E8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7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7"/>
          <a:stretch/>
        </p:blipFill>
        <p:spPr>
          <a:xfrm>
            <a:off x="-12" y="0"/>
            <a:ext cx="9965105" cy="9864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17906" y="0"/>
            <a:ext cx="5673813" cy="13473404"/>
            <a:chOff x="-120648" y="0"/>
            <a:chExt cx="5673813" cy="1347340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352836" y="0"/>
              <a:ext cx="1200329" cy="95732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600" b="1" dirty="0" smtClean="0">
                  <a:ln>
                    <a:solidFill>
                      <a:srgbClr val="FFC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「コロナに負けるな」</a:t>
              </a:r>
              <a:endParaRPr kumimoji="1" lang="ja-JP" altLang="en-US" sz="6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675728" y="290793"/>
              <a:ext cx="677108" cy="95732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3200" b="1" dirty="0" smtClean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～気仙沼市出身学生応援地場産品給付事業～</a:t>
              </a:r>
              <a:endParaRPr kumimoji="1" lang="ja-JP" altLang="en-US" sz="32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教科書体" panose="02020600000000000000" pitchFamily="18" charset="-128"/>
                <a:ea typeface="HGS教科書体" panose="02020600000000000000" pitchFamily="18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-120648" y="3900197"/>
              <a:ext cx="800219" cy="95732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40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ここを</a:t>
              </a:r>
              <a:r>
                <a:rPr kumimoji="1" lang="ja-JP" altLang="en-US" sz="4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タッチ</a:t>
              </a:r>
              <a:r>
                <a:rPr kumimoji="1" lang="ja-JP" altLang="en-US" sz="40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して申込み</a:t>
              </a:r>
              <a:endParaRPr kumimoji="1" lang="ja-JP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74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21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HGSｺﾞｼｯｸE</vt:lpstr>
      <vt:lpstr>HGS教科書体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三浦俊太朗1546</dc:creator>
  <cp:lastModifiedBy>三浦俊太朗1546</cp:lastModifiedBy>
  <cp:revision>2</cp:revision>
  <dcterms:created xsi:type="dcterms:W3CDTF">2020-06-11T11:57:40Z</dcterms:created>
  <dcterms:modified xsi:type="dcterms:W3CDTF">2020-06-11T12:15:02Z</dcterms:modified>
</cp:coreProperties>
</file>